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Kumbh Sans"/>
      <p:regular r:id="rId27"/>
      <p:bold r:id="rId28"/>
    </p:embeddedFont>
    <p:embeddedFont>
      <p:font typeface="Bebas Neue"/>
      <p:regular r:id="rId29"/>
    </p:embeddedFont>
    <p:embeddedFont>
      <p:font typeface="Josefi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KumbhSans-bold.fntdata"/><Relationship Id="rId27" Type="http://schemas.openxmlformats.org/officeDocument/2006/relationships/font" Target="fonts/Kumbh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bold.fntdata"/><Relationship Id="rId30" Type="http://schemas.openxmlformats.org/officeDocument/2006/relationships/font" Target="fonts/JosefinSans-regular.fntdata"/><Relationship Id="rId11" Type="http://schemas.openxmlformats.org/officeDocument/2006/relationships/slide" Target="slides/slide7.xml"/><Relationship Id="rId33" Type="http://schemas.openxmlformats.org/officeDocument/2006/relationships/font" Target="fonts/Josefi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Josefi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b0f8c7575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b0f8c7575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0f8c7575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0f8c7575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0f8c7575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0f8c7575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0f8c7575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b0f8c7575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0f8c7575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b0f8c7575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0f8c7575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b0f8c7575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0f8c7575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b0f8c7575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0f8c7575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b0f8c7575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b0f8c7575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b0f8c7575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b0f8c7575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b0f8c7575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c8a7710c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8c8a7710c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0f8c7575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b0f8c7575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b0f8c7575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b0f8c7575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f8c75750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0f8c75750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d8afa4aa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8d8afa4aa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d8afa4a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8d8afa4a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0f8c7575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b0f8c7575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0f8c7575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0f8c7575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b0f8c7575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b0f8c757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0f8c7575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b0f8c757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0f8c7575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b0f8c7575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0E0E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11" name="Google Shape;11;p2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357050" y="1342225"/>
            <a:ext cx="6429900" cy="184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2475" y="3488913"/>
            <a:ext cx="4359000" cy="40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 flipH="1" rot="-215814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flipH="1" rot="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82" name="Google Shape;82;p11"/>
          <p:cNvSpPr/>
          <p:nvPr/>
        </p:nvSpPr>
        <p:spPr>
          <a:xfrm flipH="1" rot="59958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flipH="1" rot="-10740000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1"/>
          <p:cNvSpPr txBox="1"/>
          <p:nvPr>
            <p:ph hasCustomPrompt="1" type="title"/>
          </p:nvPr>
        </p:nvSpPr>
        <p:spPr>
          <a:xfrm>
            <a:off x="1956375" y="1558475"/>
            <a:ext cx="5231400" cy="15111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956375" y="3308450"/>
            <a:ext cx="52314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89" name="Google Shape;89;p13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" name="Google Shape;90;p13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1" name="Google Shape;91;p13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92" name="Google Shape;92;p1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" name="Google Shape;93;p13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94" name="Google Shape;94;p13"/>
          <p:cNvSpPr txBox="1"/>
          <p:nvPr>
            <p:ph hasCustomPrompt="1" type="title"/>
          </p:nvPr>
        </p:nvSpPr>
        <p:spPr>
          <a:xfrm>
            <a:off x="824275" y="1456632"/>
            <a:ext cx="788700" cy="6981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1846475" y="1740847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hasCustomPrompt="1" idx="2" type="title"/>
          </p:nvPr>
        </p:nvSpPr>
        <p:spPr>
          <a:xfrm>
            <a:off x="824275" y="2593932"/>
            <a:ext cx="788700" cy="6981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idx="3" type="subTitle"/>
          </p:nvPr>
        </p:nvSpPr>
        <p:spPr>
          <a:xfrm>
            <a:off x="184647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4" type="title"/>
          </p:nvPr>
        </p:nvSpPr>
        <p:spPr>
          <a:xfrm>
            <a:off x="824275" y="3718483"/>
            <a:ext cx="788700" cy="6981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5" type="subTitle"/>
          </p:nvPr>
        </p:nvSpPr>
        <p:spPr>
          <a:xfrm>
            <a:off x="1844025" y="4004972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6" type="title"/>
          </p:nvPr>
        </p:nvSpPr>
        <p:spPr>
          <a:xfrm>
            <a:off x="4961125" y="1456633"/>
            <a:ext cx="788700" cy="6981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7" type="subTitle"/>
          </p:nvPr>
        </p:nvSpPr>
        <p:spPr>
          <a:xfrm>
            <a:off x="5983325" y="1741972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hasCustomPrompt="1" idx="8" type="title"/>
          </p:nvPr>
        </p:nvSpPr>
        <p:spPr>
          <a:xfrm>
            <a:off x="4961125" y="2593933"/>
            <a:ext cx="788700" cy="6981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9" type="subTitle"/>
          </p:nvPr>
        </p:nvSpPr>
        <p:spPr>
          <a:xfrm>
            <a:off x="597842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3" type="title"/>
          </p:nvPr>
        </p:nvSpPr>
        <p:spPr>
          <a:xfrm>
            <a:off x="720000" y="52877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4" type="subTitle"/>
          </p:nvPr>
        </p:nvSpPr>
        <p:spPr>
          <a:xfrm>
            <a:off x="1841575" y="1297820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5" type="subTitle"/>
          </p:nvPr>
        </p:nvSpPr>
        <p:spPr>
          <a:xfrm>
            <a:off x="184647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6" type="subTitle"/>
          </p:nvPr>
        </p:nvSpPr>
        <p:spPr>
          <a:xfrm>
            <a:off x="1848925" y="3559670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7" type="subTitle"/>
          </p:nvPr>
        </p:nvSpPr>
        <p:spPr>
          <a:xfrm>
            <a:off x="5978425" y="1296670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8" type="subTitle"/>
          </p:nvPr>
        </p:nvSpPr>
        <p:spPr>
          <a:xfrm>
            <a:off x="597842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 flipH="1" rot="-215814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flipH="1" rot="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113" name="Google Shape;113;p14"/>
          <p:cNvSpPr/>
          <p:nvPr/>
        </p:nvSpPr>
        <p:spPr>
          <a:xfrm flipH="1" rot="59958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flipH="1" rot="-10740000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14"/>
          <p:cNvSpPr txBox="1"/>
          <p:nvPr>
            <p:ph type="title"/>
          </p:nvPr>
        </p:nvSpPr>
        <p:spPr>
          <a:xfrm>
            <a:off x="1409400" y="1781900"/>
            <a:ext cx="2908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4"/>
          <p:cNvSpPr txBox="1"/>
          <p:nvPr>
            <p:ph hasCustomPrompt="1" idx="2" type="title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1409400" y="2831125"/>
            <a:ext cx="2908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121" name="Google Shape;121;p15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" name="Google Shape;123;p15"/>
          <p:cNvSpPr txBox="1"/>
          <p:nvPr>
            <p:ph type="title"/>
          </p:nvPr>
        </p:nvSpPr>
        <p:spPr>
          <a:xfrm>
            <a:off x="4610538" y="1781900"/>
            <a:ext cx="2908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15"/>
          <p:cNvSpPr txBox="1"/>
          <p:nvPr>
            <p:ph hasCustomPrompt="1" idx="2" type="title"/>
          </p:nvPr>
        </p:nvSpPr>
        <p:spPr>
          <a:xfrm>
            <a:off x="1625263" y="1986715"/>
            <a:ext cx="1439100" cy="1263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4610538" y="2831125"/>
            <a:ext cx="29082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129" name="Google Shape;129;p16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" name="Google Shape;131;p16"/>
          <p:cNvSpPr txBox="1"/>
          <p:nvPr>
            <p:ph type="title"/>
          </p:nvPr>
        </p:nvSpPr>
        <p:spPr>
          <a:xfrm>
            <a:off x="2317050" y="2572271"/>
            <a:ext cx="4509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16"/>
          <p:cNvSpPr txBox="1"/>
          <p:nvPr>
            <p:ph hasCustomPrompt="1" idx="2" type="title"/>
          </p:nvPr>
        </p:nvSpPr>
        <p:spPr>
          <a:xfrm>
            <a:off x="3852438" y="1199961"/>
            <a:ext cx="1439100" cy="1263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/>
          <p:nvPr>
            <p:ph idx="1" type="subTitle"/>
          </p:nvPr>
        </p:nvSpPr>
        <p:spPr>
          <a:xfrm>
            <a:off x="2317050" y="3632129"/>
            <a:ext cx="4509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36" name="Google Shape;136;p17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17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8" name="Google Shape;138;p1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39" name="Google Shape;139;p1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" name="Google Shape;140;p17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41" name="Google Shape;141;p17"/>
          <p:cNvSpPr txBox="1"/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145" name="Google Shape;145;p18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18"/>
          <p:cNvSpPr txBox="1"/>
          <p:nvPr>
            <p:ph type="title"/>
          </p:nvPr>
        </p:nvSpPr>
        <p:spPr>
          <a:xfrm>
            <a:off x="1107225" y="3375955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1107225" y="1290754"/>
            <a:ext cx="69294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51" name="Google Shape;151;p19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19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53" name="Google Shape;153;p1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54" name="Google Shape;154;p1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" name="Google Shape;155;p19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56" name="Google Shape;156;p19"/>
          <p:cNvSpPr txBox="1"/>
          <p:nvPr>
            <p:ph idx="1" type="subTitle"/>
          </p:nvPr>
        </p:nvSpPr>
        <p:spPr>
          <a:xfrm>
            <a:off x="4854675" y="2418888"/>
            <a:ext cx="34041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4854675" y="1080613"/>
            <a:ext cx="34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19"/>
          <p:cNvSpPr/>
          <p:nvPr>
            <p:ph idx="2" type="pic"/>
          </p:nvPr>
        </p:nvSpPr>
        <p:spPr>
          <a:xfrm rot="264140">
            <a:off x="118657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0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61" name="Google Shape;161;p20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2" name="Google Shape;162;p20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63" name="Google Shape;163;p20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64" name="Google Shape;164;p20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20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6" name="Google Shape;166;p20"/>
          <p:cNvSpPr txBox="1"/>
          <p:nvPr>
            <p:ph idx="1" type="subTitle"/>
          </p:nvPr>
        </p:nvSpPr>
        <p:spPr>
          <a:xfrm>
            <a:off x="1021563" y="2827947"/>
            <a:ext cx="3404100" cy="1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1021563" y="1140593"/>
            <a:ext cx="34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20"/>
          <p:cNvSpPr/>
          <p:nvPr>
            <p:ph idx="2" type="pic"/>
          </p:nvPr>
        </p:nvSpPr>
        <p:spPr>
          <a:xfrm rot="264140">
            <a:off x="5225666" y="100144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 rot="-215814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flipH="1" rot="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18" name="Google Shape;18;p3"/>
          <p:cNvSpPr/>
          <p:nvPr/>
        </p:nvSpPr>
        <p:spPr>
          <a:xfrm flipH="1" rot="59958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flipH="1" rot="-10740000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3227400" y="1864566"/>
            <a:ext cx="4779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1383150" y="1989578"/>
            <a:ext cx="1439100" cy="1263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227400" y="2913791"/>
            <a:ext cx="47793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71" name="Google Shape;171;p21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" name="Google Shape;172;p21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73" name="Google Shape;173;p21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74" name="Google Shape;174;p21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5" name="Google Shape;175;p21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6" name="Google Shape;176;p21"/>
          <p:cNvSpPr txBox="1"/>
          <p:nvPr>
            <p:ph idx="1" type="subTitle"/>
          </p:nvPr>
        </p:nvSpPr>
        <p:spPr>
          <a:xfrm>
            <a:off x="5073988" y="3020750"/>
            <a:ext cx="30435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type="title"/>
          </p:nvPr>
        </p:nvSpPr>
        <p:spPr>
          <a:xfrm>
            <a:off x="5073986" y="1131400"/>
            <a:ext cx="304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21"/>
          <p:cNvSpPr/>
          <p:nvPr>
            <p:ph idx="2" type="pic"/>
          </p:nvPr>
        </p:nvSpPr>
        <p:spPr>
          <a:xfrm rot="264140">
            <a:off x="131202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2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81" name="Google Shape;181;p22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2" name="Google Shape;182;p22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83" name="Google Shape;183;p22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84" name="Google Shape;184;p22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5" name="Google Shape;185;p22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86" name="Google Shape;186;p22"/>
          <p:cNvSpPr txBox="1"/>
          <p:nvPr>
            <p:ph idx="1" type="subTitle"/>
          </p:nvPr>
        </p:nvSpPr>
        <p:spPr>
          <a:xfrm>
            <a:off x="1097500" y="2677675"/>
            <a:ext cx="30435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type="title"/>
          </p:nvPr>
        </p:nvSpPr>
        <p:spPr>
          <a:xfrm>
            <a:off x="1097488" y="1394525"/>
            <a:ext cx="30435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3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90" name="Google Shape;190;p23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" name="Google Shape;191;p23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92" name="Google Shape;192;p23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93" name="Google Shape;193;p2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4" name="Google Shape;194;p23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95" name="Google Shape;195;p23"/>
          <p:cNvSpPr txBox="1"/>
          <p:nvPr>
            <p:ph idx="1" type="subTitle"/>
          </p:nvPr>
        </p:nvSpPr>
        <p:spPr>
          <a:xfrm>
            <a:off x="7200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2" type="subTitle"/>
          </p:nvPr>
        </p:nvSpPr>
        <p:spPr>
          <a:xfrm>
            <a:off x="720000" y="3184383"/>
            <a:ext cx="2336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3" type="subTitle"/>
          </p:nvPr>
        </p:nvSpPr>
        <p:spPr>
          <a:xfrm>
            <a:off x="3403800" y="3184383"/>
            <a:ext cx="2336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4" type="subTitle"/>
          </p:nvPr>
        </p:nvSpPr>
        <p:spPr>
          <a:xfrm>
            <a:off x="6087600" y="3184383"/>
            <a:ext cx="2336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5" type="subTitle"/>
          </p:nvPr>
        </p:nvSpPr>
        <p:spPr>
          <a:xfrm>
            <a:off x="34038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6" type="subTitle"/>
          </p:nvPr>
        </p:nvSpPr>
        <p:spPr>
          <a:xfrm>
            <a:off x="60876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04" name="Google Shape;204;p24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" name="Google Shape;205;p24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06" name="Google Shape;206;p2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07" name="Google Shape;207;p2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" name="Google Shape;208;p24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09" name="Google Shape;209;p24"/>
          <p:cNvSpPr txBox="1"/>
          <p:nvPr>
            <p:ph idx="1" type="subTitle"/>
          </p:nvPr>
        </p:nvSpPr>
        <p:spPr>
          <a:xfrm>
            <a:off x="1686163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2" type="subTitle"/>
          </p:nvPr>
        </p:nvSpPr>
        <p:spPr>
          <a:xfrm>
            <a:off x="1686163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4"/>
          <p:cNvSpPr txBox="1"/>
          <p:nvPr>
            <p:ph idx="3" type="subTitle"/>
          </p:nvPr>
        </p:nvSpPr>
        <p:spPr>
          <a:xfrm>
            <a:off x="5645838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4" type="subTitle"/>
          </p:nvPr>
        </p:nvSpPr>
        <p:spPr>
          <a:xfrm>
            <a:off x="1686163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5" type="subTitle"/>
          </p:nvPr>
        </p:nvSpPr>
        <p:spPr>
          <a:xfrm>
            <a:off x="5645838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6" type="subTitle"/>
          </p:nvPr>
        </p:nvSpPr>
        <p:spPr>
          <a:xfrm>
            <a:off x="1686163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6" name="Google Shape;216;p24"/>
          <p:cNvSpPr txBox="1"/>
          <p:nvPr>
            <p:ph idx="7" type="subTitle"/>
          </p:nvPr>
        </p:nvSpPr>
        <p:spPr>
          <a:xfrm>
            <a:off x="5645838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24"/>
          <p:cNvSpPr txBox="1"/>
          <p:nvPr>
            <p:ph idx="8" type="subTitle"/>
          </p:nvPr>
        </p:nvSpPr>
        <p:spPr>
          <a:xfrm>
            <a:off x="5645838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20" name="Google Shape;220;p25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1" name="Google Shape;221;p25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22" name="Google Shape;222;p25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23" name="Google Shape;223;p2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4" name="Google Shape;224;p25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25" name="Google Shape;225;p25"/>
          <p:cNvSpPr txBox="1"/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1" type="subTitle"/>
          </p:nvPr>
        </p:nvSpPr>
        <p:spPr>
          <a:xfrm>
            <a:off x="8599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2" type="subTitle"/>
          </p:nvPr>
        </p:nvSpPr>
        <p:spPr>
          <a:xfrm>
            <a:off x="354615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3" type="subTitle"/>
          </p:nvPr>
        </p:nvSpPr>
        <p:spPr>
          <a:xfrm>
            <a:off x="62324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4" type="subTitle"/>
          </p:nvPr>
        </p:nvSpPr>
        <p:spPr>
          <a:xfrm>
            <a:off x="8599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5" type="subTitle"/>
          </p:nvPr>
        </p:nvSpPr>
        <p:spPr>
          <a:xfrm>
            <a:off x="354615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5"/>
          <p:cNvSpPr txBox="1"/>
          <p:nvPr>
            <p:ph idx="6" type="subTitle"/>
          </p:nvPr>
        </p:nvSpPr>
        <p:spPr>
          <a:xfrm>
            <a:off x="62324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5"/>
          <p:cNvSpPr txBox="1"/>
          <p:nvPr>
            <p:ph idx="7" type="subTitle"/>
          </p:nvPr>
        </p:nvSpPr>
        <p:spPr>
          <a:xfrm>
            <a:off x="8599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8" type="subTitle"/>
          </p:nvPr>
        </p:nvSpPr>
        <p:spPr>
          <a:xfrm>
            <a:off x="354615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9" type="subTitle"/>
          </p:nvPr>
        </p:nvSpPr>
        <p:spPr>
          <a:xfrm>
            <a:off x="62324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13" type="subTitle"/>
          </p:nvPr>
        </p:nvSpPr>
        <p:spPr>
          <a:xfrm>
            <a:off x="8599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14" type="subTitle"/>
          </p:nvPr>
        </p:nvSpPr>
        <p:spPr>
          <a:xfrm>
            <a:off x="354615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15" type="subTitle"/>
          </p:nvPr>
        </p:nvSpPr>
        <p:spPr>
          <a:xfrm>
            <a:off x="62324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6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40" name="Google Shape;240;p26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" name="Google Shape;241;p26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42" name="Google Shape;242;p26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43" name="Google Shape;243;p2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4" name="Google Shape;244;p26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45" name="Google Shape;245;p26"/>
          <p:cNvSpPr txBox="1"/>
          <p:nvPr>
            <p:ph hasCustomPrompt="1" type="title"/>
          </p:nvPr>
        </p:nvSpPr>
        <p:spPr>
          <a:xfrm>
            <a:off x="1730725" y="1038438"/>
            <a:ext cx="2292000" cy="828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6"/>
          <p:cNvSpPr txBox="1"/>
          <p:nvPr>
            <p:ph idx="1" type="subTitle"/>
          </p:nvPr>
        </p:nvSpPr>
        <p:spPr>
          <a:xfrm>
            <a:off x="1730725" y="1973078"/>
            <a:ext cx="2292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6"/>
          <p:cNvSpPr txBox="1"/>
          <p:nvPr>
            <p:ph hasCustomPrompt="1" idx="2" type="title"/>
          </p:nvPr>
        </p:nvSpPr>
        <p:spPr>
          <a:xfrm>
            <a:off x="1730725" y="2806879"/>
            <a:ext cx="2292000" cy="828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26"/>
          <p:cNvSpPr txBox="1"/>
          <p:nvPr>
            <p:ph idx="3" type="subTitle"/>
          </p:nvPr>
        </p:nvSpPr>
        <p:spPr>
          <a:xfrm>
            <a:off x="1730725" y="3741499"/>
            <a:ext cx="2292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hasCustomPrompt="1" idx="4" type="title"/>
          </p:nvPr>
        </p:nvSpPr>
        <p:spPr>
          <a:xfrm>
            <a:off x="5121275" y="2806884"/>
            <a:ext cx="2292000" cy="828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6"/>
          <p:cNvSpPr txBox="1"/>
          <p:nvPr>
            <p:ph idx="5" type="subTitle"/>
          </p:nvPr>
        </p:nvSpPr>
        <p:spPr>
          <a:xfrm>
            <a:off x="5121275" y="3741504"/>
            <a:ext cx="2292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6"/>
          <p:cNvSpPr txBox="1"/>
          <p:nvPr>
            <p:ph hasCustomPrompt="1" idx="6" type="title"/>
          </p:nvPr>
        </p:nvSpPr>
        <p:spPr>
          <a:xfrm>
            <a:off x="5121275" y="1038438"/>
            <a:ext cx="2292000" cy="8283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6"/>
          <p:cNvSpPr txBox="1"/>
          <p:nvPr>
            <p:ph idx="7" type="subTitle"/>
          </p:nvPr>
        </p:nvSpPr>
        <p:spPr>
          <a:xfrm>
            <a:off x="5121275" y="1973104"/>
            <a:ext cx="2292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/>
          <p:nvPr/>
        </p:nvSpPr>
        <p:spPr>
          <a:xfrm flipH="1" rot="-215814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flipH="1" rot="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256" name="Google Shape;256;p27"/>
          <p:cNvSpPr/>
          <p:nvPr/>
        </p:nvSpPr>
        <p:spPr>
          <a:xfrm flipH="1" rot="59958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flipH="1" rot="-10740000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8" name="Google Shape;258;p27"/>
          <p:cNvSpPr txBox="1"/>
          <p:nvPr>
            <p:ph type="ctrTitle"/>
          </p:nvPr>
        </p:nvSpPr>
        <p:spPr>
          <a:xfrm>
            <a:off x="916197" y="1265251"/>
            <a:ext cx="32268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27"/>
          <p:cNvSpPr txBox="1"/>
          <p:nvPr>
            <p:ph idx="1" type="subTitle"/>
          </p:nvPr>
        </p:nvSpPr>
        <p:spPr>
          <a:xfrm>
            <a:off x="912525" y="2376526"/>
            <a:ext cx="3234300" cy="12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0" name="Google Shape;260;p27"/>
          <p:cNvSpPr txBox="1"/>
          <p:nvPr/>
        </p:nvSpPr>
        <p:spPr>
          <a:xfrm>
            <a:off x="5120475" y="2625488"/>
            <a:ext cx="3111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</a:t>
            </a:r>
            <a:r>
              <a:rPr b="1"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8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63" name="Google Shape;263;p28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28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65" name="Google Shape;265;p28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66" name="Google Shape;266;p28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7" name="Google Shape;267;p28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68" name="Google Shape;268;p28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 flipH="1" rot="-215814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flipH="1" rot="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272" name="Google Shape;272;p29"/>
          <p:cNvSpPr/>
          <p:nvPr/>
        </p:nvSpPr>
        <p:spPr>
          <a:xfrm flipH="1" rot="59958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flipH="1" rot="-10740000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74" name="Google Shape;274;p29"/>
          <p:cNvGrpSpPr/>
          <p:nvPr/>
        </p:nvGrpSpPr>
        <p:grpSpPr>
          <a:xfrm rot="-560373">
            <a:off x="1759507" y="72936"/>
            <a:ext cx="991472" cy="1135544"/>
            <a:chOff x="2379400" y="1552625"/>
            <a:chExt cx="2533875" cy="2902075"/>
          </a:xfrm>
        </p:grpSpPr>
        <p:sp>
          <p:nvSpPr>
            <p:cNvPr id="275" name="Google Shape;275;p29"/>
            <p:cNvSpPr/>
            <p:nvPr/>
          </p:nvSpPr>
          <p:spPr>
            <a:xfrm>
              <a:off x="2415500" y="2641325"/>
              <a:ext cx="2497775" cy="1778950"/>
            </a:xfrm>
            <a:custGeom>
              <a:rect b="b" l="l" r="r" t="t"/>
              <a:pathLst>
                <a:path extrusionOk="0" h="71158" w="99911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2379400" y="3911750"/>
              <a:ext cx="2264775" cy="542950"/>
            </a:xfrm>
            <a:custGeom>
              <a:rect b="b" l="l" r="r" t="t"/>
              <a:pathLst>
                <a:path extrusionOk="0" h="21718" w="90591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2764125" y="1552625"/>
              <a:ext cx="1640350" cy="2806875"/>
            </a:xfrm>
            <a:custGeom>
              <a:rect b="b" l="l" r="r" t="t"/>
              <a:pathLst>
                <a:path extrusionOk="0" h="112275" w="65614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5" name="Google Shape;25;p4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" name="Google Shape;26;p4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7" name="Google Shape;27;p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8" name="Google Shape;28;p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" name="Google Shape;29;p4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157300"/>
            <a:ext cx="77040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34" name="Google Shape;34;p5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" name="Google Shape;35;p5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6" name="Google Shape;36;p5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37" name="Google Shape;37;p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" name="Google Shape;38;p5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1558038" y="2597413"/>
            <a:ext cx="237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5212963" y="2597413"/>
            <a:ext cx="237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1558038" y="3070838"/>
            <a:ext cx="23730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5212963" y="3070838"/>
            <a:ext cx="23730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46" name="Google Shape;46;p6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" name="Google Shape;47;p6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8" name="Google Shape;48;p6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49" name="Google Shape;49;p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" name="Google Shape;50;p6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1" name="Google Shape;51;p6"/>
          <p:cNvSpPr txBox="1"/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54" name="Google Shape;54;p7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" name="Google Shape;55;p7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6" name="Google Shape;56;p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57" name="Google Shape;57;p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" name="Google Shape;58;p7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998596"/>
            <a:ext cx="39009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720000" y="2203096"/>
            <a:ext cx="39009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◻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7"/>
          <p:cNvSpPr/>
          <p:nvPr>
            <p:ph idx="2" type="pic"/>
          </p:nvPr>
        </p:nvSpPr>
        <p:spPr>
          <a:xfrm rot="264140">
            <a:off x="5403850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 flipH="1" rot="-215814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20000"/>
          </a:blip>
          <a:srcRect b="41285" l="2764" r="2547" t="27970"/>
          <a:stretch/>
        </p:blipFill>
        <p:spPr>
          <a:xfrm flipH="1" rot="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pic>
      <p:sp>
        <p:nvSpPr>
          <p:cNvPr id="65" name="Google Shape;65;p8"/>
          <p:cNvSpPr/>
          <p:nvPr/>
        </p:nvSpPr>
        <p:spPr>
          <a:xfrm flipH="1" rot="59958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2">
            <a:alphaModFix amt="11000"/>
          </a:blip>
          <a:srcRect b="41285" l="2764" r="2547" t="27970"/>
          <a:stretch/>
        </p:blipFill>
        <p:spPr>
          <a:xfrm flipH="1" rot="-10740000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70" name="Google Shape;70;p9"/>
            <p:cNvSpPr/>
            <p:nvPr/>
          </p:nvSpPr>
          <p:spPr>
            <a:xfrm flipH="1" rot="270913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" name="Google Shape;71;p9"/>
            <p:cNvPicPr preferRelativeResize="0"/>
            <p:nvPr/>
          </p:nvPicPr>
          <p:blipFill rotWithShape="1">
            <a:blip r:embed="rId2">
              <a:alphaModFix amt="11000"/>
            </a:blip>
            <a:srcRect b="38580" l="2764" r="2547" t="24372"/>
            <a:stretch/>
          </p:blipFill>
          <p:spPr>
            <a:xfrm flipH="1" rot="-10538779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2" name="Google Shape;72;p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73" name="Google Shape;73;p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" name="Google Shape;74;p9"/>
            <p:cNvPicPr preferRelativeResize="0"/>
            <p:nvPr/>
          </p:nvPicPr>
          <p:blipFill rotWithShape="1">
            <a:blip r:embed="rId3">
              <a:alphaModFix amt="11000"/>
            </a:blip>
            <a:srcRect b="38580" l="2764" r="2547" t="24372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5" name="Google Shape;75;p9"/>
          <p:cNvSpPr txBox="1"/>
          <p:nvPr>
            <p:ph type="title"/>
          </p:nvPr>
        </p:nvSpPr>
        <p:spPr>
          <a:xfrm>
            <a:off x="2075850" y="1377538"/>
            <a:ext cx="49923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2075850" y="2204158"/>
            <a:ext cx="4992600" cy="15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1112900" y="1193125"/>
            <a:ext cx="2376300" cy="20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Josefin Sans"/>
              <a:buNone/>
              <a:defRPr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0"/>
          <p:cNvGrpSpPr/>
          <p:nvPr/>
        </p:nvGrpSpPr>
        <p:grpSpPr>
          <a:xfrm rot="-560373">
            <a:off x="5563082" y="72936"/>
            <a:ext cx="991472" cy="1135544"/>
            <a:chOff x="2379400" y="1552625"/>
            <a:chExt cx="2533875" cy="2902075"/>
          </a:xfrm>
        </p:grpSpPr>
        <p:sp>
          <p:nvSpPr>
            <p:cNvPr id="283" name="Google Shape;283;p30"/>
            <p:cNvSpPr/>
            <p:nvPr/>
          </p:nvSpPr>
          <p:spPr>
            <a:xfrm>
              <a:off x="2415500" y="2641325"/>
              <a:ext cx="2497775" cy="1778950"/>
            </a:xfrm>
            <a:custGeom>
              <a:rect b="b" l="l" r="r" t="t"/>
              <a:pathLst>
                <a:path extrusionOk="0" h="71158" w="99911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379400" y="3911750"/>
              <a:ext cx="2264775" cy="542950"/>
            </a:xfrm>
            <a:custGeom>
              <a:rect b="b" l="l" r="r" t="t"/>
              <a:pathLst>
                <a:path extrusionOk="0" h="21718" w="90591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2764125" y="1552625"/>
              <a:ext cx="1640350" cy="2806875"/>
            </a:xfrm>
            <a:custGeom>
              <a:rect b="b" l="l" r="r" t="t"/>
              <a:pathLst>
                <a:path extrusionOk="0" h="112275" w="65614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30"/>
          <p:cNvSpPr txBox="1"/>
          <p:nvPr>
            <p:ph type="ctrTitle"/>
          </p:nvPr>
        </p:nvSpPr>
        <p:spPr>
          <a:xfrm>
            <a:off x="1348475" y="1239150"/>
            <a:ext cx="6447000" cy="1126200"/>
          </a:xfrm>
          <a:prstGeom prst="rect">
            <a:avLst/>
          </a:prstGeom>
          <a:ln cap="flat" cmpd="sng" w="9525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ACF0A4"/>
                </a:solidFill>
              </a:rPr>
              <a:t>   APNA BHARAT</a:t>
            </a:r>
            <a:endParaRPr sz="6100">
              <a:solidFill>
                <a:srgbClr val="ACF0A4"/>
              </a:solidFill>
            </a:endParaRPr>
          </a:p>
        </p:txBody>
      </p:sp>
      <p:sp>
        <p:nvSpPr>
          <p:cNvPr id="287" name="Google Shape;287;p30"/>
          <p:cNvSpPr txBox="1"/>
          <p:nvPr>
            <p:ph idx="1" type="subTitle"/>
          </p:nvPr>
        </p:nvSpPr>
        <p:spPr>
          <a:xfrm>
            <a:off x="1931550" y="2547625"/>
            <a:ext cx="52809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</a:rPr>
              <a:t>BUS BOOKING RESERVATION SYSTEM</a:t>
            </a:r>
            <a:endParaRPr sz="2000">
              <a:solidFill>
                <a:srgbClr val="ACF0A4"/>
              </a:solidFill>
            </a:endParaRPr>
          </a:p>
        </p:txBody>
      </p:sp>
      <p:cxnSp>
        <p:nvCxnSpPr>
          <p:cNvPr id="288" name="Google Shape;288;p30"/>
          <p:cNvCxnSpPr/>
          <p:nvPr/>
        </p:nvCxnSpPr>
        <p:spPr>
          <a:xfrm>
            <a:off x="1416300" y="3139400"/>
            <a:ext cx="6311400" cy="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0"/>
          <p:cNvSpPr txBox="1"/>
          <p:nvPr/>
        </p:nvSpPr>
        <p:spPr>
          <a:xfrm>
            <a:off x="1102500" y="3393825"/>
            <a:ext cx="693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  <a:latin typeface="Kumbh Sans"/>
                <a:ea typeface="Kumbh Sans"/>
                <a:cs typeface="Kumbh Sans"/>
                <a:sym typeface="Kumbh Sans"/>
              </a:rPr>
              <a:t>TECH STACK USED : PYTHON, SQLITE &amp; TKINTER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474850" y="1483862"/>
            <a:ext cx="646964" cy="636783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49D1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1017950" y="1188875"/>
            <a:ext cx="4849200" cy="14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CHECK BOOKED SEAT </a:t>
            </a:r>
            <a:r>
              <a:rPr b="1" lang="en">
                <a:solidFill>
                  <a:srgbClr val="ACF0A4"/>
                </a:solidFill>
              </a:rPr>
              <a:t>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88" name="Google Shape;388;p39"/>
          <p:cNvSpPr txBox="1"/>
          <p:nvPr>
            <p:ph idx="2" type="title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cap="flat" cmpd="sng" w="9525">
            <a:solidFill>
              <a:srgbClr val="49D1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89" name="Google Shape;389;p39"/>
          <p:cNvSpPr txBox="1"/>
          <p:nvPr>
            <p:ph idx="1" type="subTitle"/>
          </p:nvPr>
        </p:nvSpPr>
        <p:spPr>
          <a:xfrm>
            <a:off x="1017950" y="2890050"/>
            <a:ext cx="44367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CF0A4"/>
                </a:solidFill>
              </a:rPr>
              <a:t>We can enter our mobile number to view and confirm our ticket booking details</a:t>
            </a:r>
            <a:endParaRPr sz="1800">
              <a:solidFill>
                <a:srgbClr val="ACF0A4"/>
              </a:solidFill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flipH="1" rot="10800000">
            <a:off x="1017950" y="2747950"/>
            <a:ext cx="4646400" cy="120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1" name="Google Shape;391;p39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92" name="Google Shape;392;p39"/>
            <p:cNvSpPr/>
            <p:nvPr/>
          </p:nvSpPr>
          <p:spPr>
            <a:xfrm>
              <a:off x="2415500" y="2641325"/>
              <a:ext cx="2497775" cy="1778950"/>
            </a:xfrm>
            <a:custGeom>
              <a:rect b="b" l="l" r="r" t="t"/>
              <a:pathLst>
                <a:path extrusionOk="0" h="71158" w="99911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2379400" y="3911750"/>
              <a:ext cx="2264775" cy="542950"/>
            </a:xfrm>
            <a:custGeom>
              <a:rect b="b" l="l" r="r" t="t"/>
              <a:pathLst>
                <a:path extrusionOk="0" h="21718" w="90591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2764125" y="1552625"/>
              <a:ext cx="1640350" cy="2806875"/>
            </a:xfrm>
            <a:custGeom>
              <a:rect b="b" l="l" r="r" t="t"/>
              <a:pathLst>
                <a:path extrusionOk="0" h="112275" w="65614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/>
          <p:nvPr>
            <p:ph type="title"/>
          </p:nvPr>
        </p:nvSpPr>
        <p:spPr>
          <a:xfrm>
            <a:off x="1405525" y="485700"/>
            <a:ext cx="63411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CHECK BOOKED SEAT </a:t>
            </a:r>
            <a:r>
              <a:rPr b="1" lang="en">
                <a:solidFill>
                  <a:srgbClr val="ACF0A4"/>
                </a:solidFill>
              </a:rPr>
              <a:t>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00" name="Google Shape;400;p40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401" name="Google Shape;401;p40"/>
          <p:cNvCxnSpPr/>
          <p:nvPr/>
        </p:nvCxnSpPr>
        <p:spPr>
          <a:xfrm flipH="1" rot="10800000">
            <a:off x="1506625" y="1082700"/>
            <a:ext cx="6241800" cy="3180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0"/>
          <p:cNvSpPr/>
          <p:nvPr/>
        </p:nvSpPr>
        <p:spPr>
          <a:xfrm rot="-1038801">
            <a:off x="7627722" y="13221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3">
            <a:alphaModFix/>
          </a:blip>
          <a:srcRect b="5624" l="0" r="0" t="0"/>
          <a:stretch/>
        </p:blipFill>
        <p:spPr>
          <a:xfrm>
            <a:off x="1615925" y="1342575"/>
            <a:ext cx="5892350" cy="333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40"/>
          <p:cNvSpPr txBox="1"/>
          <p:nvPr/>
        </p:nvSpPr>
        <p:spPr>
          <a:xfrm>
            <a:off x="7804025" y="244280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Mobile No. to Check Seat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type="title"/>
          </p:nvPr>
        </p:nvSpPr>
        <p:spPr>
          <a:xfrm>
            <a:off x="884500" y="1188875"/>
            <a:ext cx="5277600" cy="14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ADD BUS DETAILS </a:t>
            </a:r>
            <a:r>
              <a:rPr b="1" lang="en">
                <a:solidFill>
                  <a:srgbClr val="ACF0A4"/>
                </a:solidFill>
              </a:rPr>
              <a:t>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11" name="Google Shape;411;p41"/>
          <p:cNvSpPr txBox="1"/>
          <p:nvPr>
            <p:ph idx="2" type="title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cap="flat" cmpd="sng" w="9525">
            <a:solidFill>
              <a:srgbClr val="49D1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412" name="Google Shape;412;p41"/>
          <p:cNvSpPr txBox="1"/>
          <p:nvPr>
            <p:ph idx="1" type="subTitle"/>
          </p:nvPr>
        </p:nvSpPr>
        <p:spPr>
          <a:xfrm>
            <a:off x="913100" y="2954025"/>
            <a:ext cx="44367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CF0A4"/>
                </a:solidFill>
              </a:rPr>
              <a:t>Admins can add and delete bus operator details, bus type and bus route details along with bus run details</a:t>
            </a:r>
            <a:endParaRPr sz="1800">
              <a:solidFill>
                <a:srgbClr val="ACF0A4"/>
              </a:solidFill>
            </a:endParaRPr>
          </a:p>
        </p:txBody>
      </p:sp>
      <p:cxnSp>
        <p:nvCxnSpPr>
          <p:cNvPr id="413" name="Google Shape;413;p41"/>
          <p:cNvCxnSpPr/>
          <p:nvPr/>
        </p:nvCxnSpPr>
        <p:spPr>
          <a:xfrm flipH="1" rot="10800000">
            <a:off x="808250" y="2772213"/>
            <a:ext cx="4646400" cy="120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4" name="Google Shape;414;p4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415" name="Google Shape;415;p41"/>
            <p:cNvSpPr/>
            <p:nvPr/>
          </p:nvSpPr>
          <p:spPr>
            <a:xfrm>
              <a:off x="2415500" y="2641325"/>
              <a:ext cx="2497775" cy="1778950"/>
            </a:xfrm>
            <a:custGeom>
              <a:rect b="b" l="l" r="r" t="t"/>
              <a:pathLst>
                <a:path extrusionOk="0" h="71158" w="99911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2379400" y="3911750"/>
              <a:ext cx="2264775" cy="542950"/>
            </a:xfrm>
            <a:custGeom>
              <a:rect b="b" l="l" r="r" t="t"/>
              <a:pathLst>
                <a:path extrusionOk="0" h="21718" w="90591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2764125" y="1552625"/>
              <a:ext cx="1640350" cy="2806875"/>
            </a:xfrm>
            <a:custGeom>
              <a:rect b="b" l="l" r="r" t="t"/>
              <a:pathLst>
                <a:path extrusionOk="0" h="112275" w="65614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type="title"/>
          </p:nvPr>
        </p:nvSpPr>
        <p:spPr>
          <a:xfrm>
            <a:off x="2030675" y="457500"/>
            <a:ext cx="5326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ADD BUS DETAILS </a:t>
            </a:r>
            <a:r>
              <a:rPr b="1" lang="en">
                <a:solidFill>
                  <a:srgbClr val="ACF0A4"/>
                </a:solidFill>
              </a:rPr>
              <a:t>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23" name="Google Shape;423;p42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424" name="Google Shape;424;p42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2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b="5213" l="0" r="0" t="0"/>
          <a:stretch/>
        </p:blipFill>
        <p:spPr>
          <a:xfrm>
            <a:off x="1658175" y="1383475"/>
            <a:ext cx="5828975" cy="32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/>
          <p:nvPr>
            <p:ph type="title"/>
          </p:nvPr>
        </p:nvSpPr>
        <p:spPr>
          <a:xfrm>
            <a:off x="1720225" y="457500"/>
            <a:ext cx="57117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32" name="Google Shape;432;p43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433" name="Google Shape;433;p43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43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366025" y="225285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b="5829" l="0" r="0" t="0"/>
          <a:stretch/>
        </p:blipFill>
        <p:spPr>
          <a:xfrm>
            <a:off x="1633350" y="1341225"/>
            <a:ext cx="5874924" cy="3300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3"/>
          <p:cNvCxnSpPr/>
          <p:nvPr/>
        </p:nvCxnSpPr>
        <p:spPr>
          <a:xfrm rot="10800000">
            <a:off x="1266525" y="3110600"/>
            <a:ext cx="1520700" cy="105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1735125" y="457500"/>
            <a:ext cx="5685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43" name="Google Shape;443;p44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444" name="Google Shape;444;p44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4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00" y="1334475"/>
            <a:ext cx="5860676" cy="33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4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44"/>
          <p:cNvSpPr txBox="1"/>
          <p:nvPr/>
        </p:nvSpPr>
        <p:spPr>
          <a:xfrm>
            <a:off x="7761775" y="23351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type="title"/>
          </p:nvPr>
        </p:nvSpPr>
        <p:spPr>
          <a:xfrm>
            <a:off x="1943125" y="457500"/>
            <a:ext cx="52659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54" name="Google Shape;454;p45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455" name="Google Shape;455;p45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5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 rotWithShape="1">
          <a:blip r:embed="rId3">
            <a:alphaModFix/>
          </a:blip>
          <a:srcRect b="5829" l="0" r="0" t="0"/>
          <a:stretch/>
        </p:blipFill>
        <p:spPr>
          <a:xfrm>
            <a:off x="1625850" y="1310875"/>
            <a:ext cx="5892326" cy="3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/>
        </p:nvSpPr>
        <p:spPr>
          <a:xfrm>
            <a:off x="397725" y="2379600"/>
            <a:ext cx="114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59" name="Google Shape;459;p45"/>
          <p:cNvCxnSpPr/>
          <p:nvPr/>
        </p:nvCxnSpPr>
        <p:spPr>
          <a:xfrm rot="10800000">
            <a:off x="1435525" y="3237350"/>
            <a:ext cx="1520700" cy="105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65" name="Google Shape;465;p46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466" name="Google Shape;466;p4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46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46"/>
          <p:cNvPicPr preferRelativeResize="0"/>
          <p:nvPr/>
        </p:nvPicPr>
        <p:blipFill rotWithShape="1">
          <a:blip r:embed="rId3">
            <a:alphaModFix/>
          </a:blip>
          <a:srcRect b="5624" l="0" r="0" t="0"/>
          <a:stretch/>
        </p:blipFill>
        <p:spPr>
          <a:xfrm>
            <a:off x="1626475" y="1363675"/>
            <a:ext cx="5892350" cy="328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6"/>
          <p:cNvCxnSpPr/>
          <p:nvPr/>
        </p:nvCxnSpPr>
        <p:spPr>
          <a:xfrm rot="10800000">
            <a:off x="6029775" y="3306200"/>
            <a:ext cx="1710900" cy="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46"/>
          <p:cNvSpPr txBox="1"/>
          <p:nvPr/>
        </p:nvSpPr>
        <p:spPr>
          <a:xfrm>
            <a:off x="7698425" y="256745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/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76" name="Google Shape;476;p47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477" name="Google Shape;477;p4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47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47"/>
          <p:cNvPicPr preferRelativeResize="0"/>
          <p:nvPr/>
        </p:nvPicPr>
        <p:blipFill rotWithShape="1">
          <a:blip r:embed="rId3">
            <a:alphaModFix/>
          </a:blip>
          <a:srcRect b="5410" l="0" r="0" t="0"/>
          <a:stretch/>
        </p:blipFill>
        <p:spPr>
          <a:xfrm>
            <a:off x="1615900" y="1321450"/>
            <a:ext cx="5902927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7686300" y="24340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81" name="Google Shape;481;p47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/>
          <p:nvPr>
            <p:ph type="title"/>
          </p:nvPr>
        </p:nvSpPr>
        <p:spPr>
          <a:xfrm>
            <a:off x="2042675" y="457500"/>
            <a:ext cx="5302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87" name="Google Shape;487;p48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488" name="Google Shape;488;p4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48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 b="5624" l="0" r="0" t="0"/>
          <a:stretch/>
        </p:blipFill>
        <p:spPr>
          <a:xfrm>
            <a:off x="1605375" y="1321450"/>
            <a:ext cx="5924024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8"/>
          <p:cNvSpPr txBox="1"/>
          <p:nvPr/>
        </p:nvSpPr>
        <p:spPr>
          <a:xfrm>
            <a:off x="7649900" y="24348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92" name="Google Shape;492;p48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idx="14" type="subTitle"/>
          </p:nvPr>
        </p:nvSpPr>
        <p:spPr>
          <a:xfrm>
            <a:off x="1530475" y="1456625"/>
            <a:ext cx="2416200" cy="7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HOME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6" name="Google Shape;296;p31"/>
          <p:cNvSpPr txBox="1"/>
          <p:nvPr>
            <p:ph type="title"/>
          </p:nvPr>
        </p:nvSpPr>
        <p:spPr>
          <a:xfrm>
            <a:off x="646534" y="1456634"/>
            <a:ext cx="769500" cy="698100"/>
          </a:xfrm>
          <a:prstGeom prst="rect">
            <a:avLst/>
          </a:prstGeom>
          <a:ln cap="flat" cmpd="sng" w="9525">
            <a:solidFill>
              <a:srgbClr val="49D1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7" name="Google Shape;297;p31"/>
          <p:cNvSpPr txBox="1"/>
          <p:nvPr>
            <p:ph idx="2" type="title"/>
          </p:nvPr>
        </p:nvSpPr>
        <p:spPr>
          <a:xfrm>
            <a:off x="646534" y="3119005"/>
            <a:ext cx="769500" cy="698100"/>
          </a:xfrm>
          <a:prstGeom prst="rect">
            <a:avLst/>
          </a:prstGeom>
          <a:ln cap="flat" cmpd="sng" w="9525">
            <a:solidFill>
              <a:srgbClr val="49D1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8" name="Google Shape;298;p31"/>
          <p:cNvSpPr txBox="1"/>
          <p:nvPr>
            <p:ph idx="6" type="title"/>
          </p:nvPr>
        </p:nvSpPr>
        <p:spPr>
          <a:xfrm>
            <a:off x="4681573" y="1456635"/>
            <a:ext cx="769500" cy="698100"/>
          </a:xfrm>
          <a:prstGeom prst="rect">
            <a:avLst/>
          </a:prstGeom>
          <a:ln cap="flat" cmpd="sng" w="9525">
            <a:solidFill>
              <a:srgbClr val="49D1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9" name="Google Shape;299;p31"/>
          <p:cNvSpPr txBox="1"/>
          <p:nvPr>
            <p:ph idx="8" type="title"/>
          </p:nvPr>
        </p:nvSpPr>
        <p:spPr>
          <a:xfrm>
            <a:off x="4634242" y="3118993"/>
            <a:ext cx="769500" cy="698100"/>
          </a:xfrm>
          <a:prstGeom prst="rect">
            <a:avLst/>
          </a:prstGeom>
          <a:ln cap="flat" cmpd="sng" w="9525">
            <a:solidFill>
              <a:srgbClr val="49D1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0" name="Google Shape;300;p31"/>
          <p:cNvSpPr txBox="1"/>
          <p:nvPr>
            <p:ph idx="13" type="title"/>
          </p:nvPr>
        </p:nvSpPr>
        <p:spPr>
          <a:xfrm>
            <a:off x="814800" y="540900"/>
            <a:ext cx="75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TABLE OF</a:t>
            </a:r>
            <a:r>
              <a:rPr lang="en">
                <a:solidFill>
                  <a:srgbClr val="ACF0A4"/>
                </a:solidFill>
              </a:rPr>
              <a:t> </a:t>
            </a:r>
            <a:r>
              <a:rPr b="1" lang="en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CONTENTS</a:t>
            </a:r>
            <a:endParaRPr b="1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1" name="Google Shape;301;p31"/>
          <p:cNvSpPr txBox="1"/>
          <p:nvPr>
            <p:ph idx="15" type="subTitle"/>
          </p:nvPr>
        </p:nvSpPr>
        <p:spPr>
          <a:xfrm>
            <a:off x="1530474" y="3100000"/>
            <a:ext cx="2523000" cy="8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SEAT BOOKING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2" name="Google Shape;302;p31"/>
          <p:cNvSpPr txBox="1"/>
          <p:nvPr>
            <p:ph idx="17" type="subTitle"/>
          </p:nvPr>
        </p:nvSpPr>
        <p:spPr>
          <a:xfrm>
            <a:off x="5626500" y="1381175"/>
            <a:ext cx="3009600" cy="8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CHECK BOOKED SEAT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3" name="Google Shape;303;p31"/>
          <p:cNvSpPr txBox="1"/>
          <p:nvPr>
            <p:ph idx="18" type="subTitle"/>
          </p:nvPr>
        </p:nvSpPr>
        <p:spPr>
          <a:xfrm>
            <a:off x="5579175" y="3128660"/>
            <a:ext cx="2691900" cy="7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ADD BUS DETAILS SECTION</a:t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304" name="Google Shape;304;p31"/>
          <p:cNvCxnSpPr/>
          <p:nvPr/>
        </p:nvCxnSpPr>
        <p:spPr>
          <a:xfrm>
            <a:off x="4279835" y="1319602"/>
            <a:ext cx="0" cy="328890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1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 txBox="1"/>
          <p:nvPr>
            <p:ph type="title"/>
          </p:nvPr>
        </p:nvSpPr>
        <p:spPr>
          <a:xfrm>
            <a:off x="1870225" y="457500"/>
            <a:ext cx="54117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98" name="Google Shape;498;p49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499" name="Google Shape;499;p49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49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49"/>
          <p:cNvPicPr preferRelativeResize="0"/>
          <p:nvPr/>
        </p:nvPicPr>
        <p:blipFill rotWithShape="1">
          <a:blip r:embed="rId3">
            <a:alphaModFix/>
          </a:blip>
          <a:srcRect b="6032" l="0" r="0" t="0"/>
          <a:stretch/>
        </p:blipFill>
        <p:spPr>
          <a:xfrm>
            <a:off x="1654100" y="1359250"/>
            <a:ext cx="5833049" cy="32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9"/>
          <p:cNvSpPr txBox="1"/>
          <p:nvPr/>
        </p:nvSpPr>
        <p:spPr>
          <a:xfrm>
            <a:off x="7674175" y="24227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503" name="Google Shape;503;p49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/>
          <p:nvPr>
            <p:ph type="title"/>
          </p:nvPr>
        </p:nvSpPr>
        <p:spPr>
          <a:xfrm>
            <a:off x="2066975" y="457500"/>
            <a:ext cx="52539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509" name="Google Shape;509;p50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510" name="Google Shape;510;p50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0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 rotWithShape="1">
          <a:blip r:embed="rId3">
            <a:alphaModFix/>
          </a:blip>
          <a:srcRect b="6235" l="0" r="0" t="0"/>
          <a:stretch/>
        </p:blipFill>
        <p:spPr>
          <a:xfrm>
            <a:off x="1618350" y="1354350"/>
            <a:ext cx="5915477" cy="3298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50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50"/>
          <p:cNvSpPr txBox="1"/>
          <p:nvPr/>
        </p:nvSpPr>
        <p:spPr>
          <a:xfrm>
            <a:off x="7698425" y="24582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/>
          <p:nvPr>
            <p:ph idx="1" type="subTitle"/>
          </p:nvPr>
        </p:nvSpPr>
        <p:spPr>
          <a:xfrm>
            <a:off x="1515900" y="1966050"/>
            <a:ext cx="65694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THANK YOU !</a:t>
            </a:r>
            <a:endParaRPr b="1" sz="7200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20" name="Google Shape;520;p5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521" name="Google Shape;521;p51"/>
            <p:cNvSpPr/>
            <p:nvPr/>
          </p:nvSpPr>
          <p:spPr>
            <a:xfrm>
              <a:off x="2415500" y="2641325"/>
              <a:ext cx="2497775" cy="1778950"/>
            </a:xfrm>
            <a:custGeom>
              <a:rect b="b" l="l" r="r" t="t"/>
              <a:pathLst>
                <a:path extrusionOk="0" h="71158" w="99911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2379400" y="3911750"/>
              <a:ext cx="2264775" cy="542950"/>
            </a:xfrm>
            <a:custGeom>
              <a:rect b="b" l="l" r="r" t="t"/>
              <a:pathLst>
                <a:path extrusionOk="0" h="21718" w="90591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2764125" y="1552625"/>
              <a:ext cx="1640350" cy="2806875"/>
            </a:xfrm>
            <a:custGeom>
              <a:rect b="b" l="l" r="r" t="t"/>
              <a:pathLst>
                <a:path extrusionOk="0" h="112275" w="65614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type="title"/>
          </p:nvPr>
        </p:nvSpPr>
        <p:spPr>
          <a:xfrm>
            <a:off x="1409400" y="1146075"/>
            <a:ext cx="2908200" cy="14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HOME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11" name="Google Shape;311;p32"/>
          <p:cNvSpPr txBox="1"/>
          <p:nvPr>
            <p:ph idx="2" type="title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cap="flat" cmpd="sng" w="9525">
            <a:solidFill>
              <a:srgbClr val="49D1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12" name="Google Shape;312;p32"/>
          <p:cNvSpPr txBox="1"/>
          <p:nvPr>
            <p:ph idx="1" type="subTitle"/>
          </p:nvPr>
        </p:nvSpPr>
        <p:spPr>
          <a:xfrm>
            <a:off x="1409400" y="2831125"/>
            <a:ext cx="42546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CF0A4"/>
                </a:solidFill>
              </a:rPr>
              <a:t>The Home Section links all the sections of the application : Seat Booking, Check Booked Seat and Add Bus Details Sections</a:t>
            </a:r>
            <a:endParaRPr sz="1800">
              <a:solidFill>
                <a:srgbClr val="ACF0A4"/>
              </a:solidFill>
            </a:endParaRPr>
          </a:p>
        </p:txBody>
      </p:sp>
      <p:cxnSp>
        <p:nvCxnSpPr>
          <p:cNvPr id="313" name="Google Shape;313;p32"/>
          <p:cNvCxnSpPr/>
          <p:nvPr/>
        </p:nvCxnSpPr>
        <p:spPr>
          <a:xfrm>
            <a:off x="1409400" y="2701025"/>
            <a:ext cx="4097100" cy="348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4" name="Google Shape;314;p32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15" name="Google Shape;315;p32"/>
            <p:cNvSpPr/>
            <p:nvPr/>
          </p:nvSpPr>
          <p:spPr>
            <a:xfrm>
              <a:off x="2415500" y="2641325"/>
              <a:ext cx="2497775" cy="1778950"/>
            </a:xfrm>
            <a:custGeom>
              <a:rect b="b" l="l" r="r" t="t"/>
              <a:pathLst>
                <a:path extrusionOk="0" h="71158" w="99911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2379400" y="3911750"/>
              <a:ext cx="2264775" cy="542950"/>
            </a:xfrm>
            <a:custGeom>
              <a:rect b="b" l="l" r="r" t="t"/>
              <a:pathLst>
                <a:path extrusionOk="0" h="21718" w="90591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2764125" y="1552625"/>
              <a:ext cx="1640350" cy="2806875"/>
            </a:xfrm>
            <a:custGeom>
              <a:rect b="b" l="l" r="r" t="t"/>
              <a:pathLst>
                <a:path extrusionOk="0" h="112275" w="65614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START </a:t>
            </a:r>
            <a:r>
              <a:rPr b="1" lang="en">
                <a:solidFill>
                  <a:srgbClr val="ACF0A4"/>
                </a:solidFill>
              </a:rPr>
              <a:t>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23" name="Google Shape;323;p33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33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3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b="6375" l="0" r="1487" t="0"/>
          <a:stretch/>
        </p:blipFill>
        <p:spPr>
          <a:xfrm>
            <a:off x="1631325" y="1364725"/>
            <a:ext cx="5891800" cy="32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HOME</a:t>
            </a:r>
            <a:r>
              <a:rPr b="1" lang="en">
                <a:solidFill>
                  <a:srgbClr val="ACF0A4"/>
                </a:solidFill>
              </a:rPr>
              <a:t>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34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4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6208" l="0" r="566" t="0"/>
          <a:stretch/>
        </p:blipFill>
        <p:spPr>
          <a:xfrm>
            <a:off x="1645750" y="1323550"/>
            <a:ext cx="5860676" cy="33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type="title"/>
          </p:nvPr>
        </p:nvSpPr>
        <p:spPr>
          <a:xfrm>
            <a:off x="1118100" y="1128225"/>
            <a:ext cx="4545900" cy="14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SEAT BOOKING</a:t>
            </a:r>
            <a:r>
              <a:rPr b="1" lang="en">
                <a:solidFill>
                  <a:srgbClr val="ACF0A4"/>
                </a:solidFill>
              </a:rPr>
              <a:t>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41" name="Google Shape;341;p35"/>
          <p:cNvSpPr txBox="1"/>
          <p:nvPr>
            <p:ph idx="2" type="title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cap="flat" cmpd="sng" w="9525">
            <a:solidFill>
              <a:srgbClr val="49D1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42" name="Google Shape;342;p35"/>
          <p:cNvSpPr txBox="1"/>
          <p:nvPr>
            <p:ph idx="1" type="subTitle"/>
          </p:nvPr>
        </p:nvSpPr>
        <p:spPr>
          <a:xfrm>
            <a:off x="1118100" y="2902175"/>
            <a:ext cx="44367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CF0A4"/>
                </a:solidFill>
              </a:rPr>
              <a:t>We can enter journey details to check bus availability. After we proceed to book, we can select our bus, enter passenger details and book our ticket</a:t>
            </a:r>
            <a:endParaRPr sz="1800">
              <a:solidFill>
                <a:srgbClr val="ACF0A4"/>
              </a:solidFill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 flipH="1" rot="10800000">
            <a:off x="1017950" y="2747950"/>
            <a:ext cx="4646400" cy="120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4" name="Google Shape;344;p35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45" name="Google Shape;345;p35"/>
            <p:cNvSpPr/>
            <p:nvPr/>
          </p:nvSpPr>
          <p:spPr>
            <a:xfrm>
              <a:off x="2415500" y="2641325"/>
              <a:ext cx="2497775" cy="1778950"/>
            </a:xfrm>
            <a:custGeom>
              <a:rect b="b" l="l" r="r" t="t"/>
              <a:pathLst>
                <a:path extrusionOk="0" h="71158" w="99911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379400" y="3911750"/>
              <a:ext cx="2264775" cy="542950"/>
            </a:xfrm>
            <a:custGeom>
              <a:rect b="b" l="l" r="r" t="t"/>
              <a:pathLst>
                <a:path extrusionOk="0" h="21718" w="90591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764125" y="1552625"/>
              <a:ext cx="1640350" cy="2806875"/>
            </a:xfrm>
            <a:custGeom>
              <a:rect b="b" l="l" r="r" t="t"/>
              <a:pathLst>
                <a:path extrusionOk="0" h="112275" w="65614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SEAT BOOKING </a:t>
            </a:r>
            <a:r>
              <a:rPr b="1" lang="en">
                <a:solidFill>
                  <a:srgbClr val="ACF0A4"/>
                </a:solidFill>
              </a:rPr>
              <a:t>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53" name="Google Shape;353;p36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3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6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b="5829" l="0" r="0" t="0"/>
          <a:stretch/>
        </p:blipFill>
        <p:spPr>
          <a:xfrm>
            <a:off x="1635950" y="1341250"/>
            <a:ext cx="5861748" cy="332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6"/>
          <p:cNvCxnSpPr/>
          <p:nvPr/>
        </p:nvCxnSpPr>
        <p:spPr>
          <a:xfrm flipH="1">
            <a:off x="1287600" y="3110550"/>
            <a:ext cx="1151100" cy="318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8" name="Google Shape;358;p36"/>
          <p:cNvSpPr txBox="1"/>
          <p:nvPr/>
        </p:nvSpPr>
        <p:spPr>
          <a:xfrm>
            <a:off x="410850" y="238770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Journey Details to View Available Buses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8032575" y="3142350"/>
            <a:ext cx="92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Select Bus to Book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60" name="Google Shape;360;p36"/>
          <p:cNvCxnSpPr/>
          <p:nvPr/>
        </p:nvCxnSpPr>
        <p:spPr>
          <a:xfrm flipH="1">
            <a:off x="6625725" y="3617500"/>
            <a:ext cx="1252200" cy="258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/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SEAT BOOKING</a:t>
            </a:r>
            <a:r>
              <a:rPr b="1" lang="en">
                <a:solidFill>
                  <a:srgbClr val="ACF0A4"/>
                </a:solidFill>
              </a:rPr>
              <a:t>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66" name="Google Shape;366;p37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3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7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 b="6244" l="0" r="0" t="0"/>
          <a:stretch/>
        </p:blipFill>
        <p:spPr>
          <a:xfrm>
            <a:off x="1625450" y="1353100"/>
            <a:ext cx="5872250" cy="327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7"/>
          <p:cNvCxnSpPr/>
          <p:nvPr/>
        </p:nvCxnSpPr>
        <p:spPr>
          <a:xfrm flipH="1">
            <a:off x="6541250" y="4008275"/>
            <a:ext cx="1252200" cy="2580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37"/>
          <p:cNvSpPr txBox="1"/>
          <p:nvPr/>
        </p:nvSpPr>
        <p:spPr>
          <a:xfrm>
            <a:off x="7740625" y="30679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Passenger Details and Confirm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F0A4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/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CF0A4"/>
                </a:solidFill>
              </a:rPr>
              <a:t>SEAT </a:t>
            </a:r>
            <a:r>
              <a:rPr b="1" lang="en">
                <a:solidFill>
                  <a:srgbClr val="ACF0A4"/>
                </a:solidFill>
              </a:rPr>
              <a:t>BOOKING </a:t>
            </a:r>
            <a:r>
              <a:rPr b="1" lang="en">
                <a:solidFill>
                  <a:srgbClr val="ACF0A4"/>
                </a:solidFill>
              </a:rPr>
              <a:t>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77" name="Google Shape;377;p38"/>
          <p:cNvSpPr txBox="1"/>
          <p:nvPr>
            <p:ph idx="1" type="subTitle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cap="flat" cmpd="sng" w="38100">
            <a:solidFill>
              <a:srgbClr val="ACF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378" name="Google Shape;378;p3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cap="flat" cmpd="sng" w="19050">
            <a:solidFill>
              <a:srgbClr val="49D1F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8"/>
          <p:cNvSpPr/>
          <p:nvPr/>
        </p:nvSpPr>
        <p:spPr>
          <a:xfrm rot="-1038801">
            <a:off x="7462672" y="89069"/>
            <a:ext cx="450454" cy="871383"/>
          </a:xfrm>
          <a:custGeom>
            <a:rect b="b" l="l" r="r" t="t"/>
            <a:pathLst>
              <a:path extrusionOk="0" h="34855" w="18018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6235" l="0" r="0" t="0"/>
          <a:stretch/>
        </p:blipFill>
        <p:spPr>
          <a:xfrm>
            <a:off x="1657513" y="1343400"/>
            <a:ext cx="5828975" cy="3299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8"/>
          <p:cNvCxnSpPr/>
          <p:nvPr/>
        </p:nvCxnSpPr>
        <p:spPr>
          <a:xfrm rot="10800000">
            <a:off x="6093125" y="3121100"/>
            <a:ext cx="1710900" cy="0"/>
          </a:xfrm>
          <a:prstGeom prst="straightConnector1">
            <a:avLst/>
          </a:prstGeom>
          <a:noFill/>
          <a:ln cap="flat" cmpd="sng" w="38100">
            <a:solidFill>
              <a:srgbClr val="49D1F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38"/>
          <p:cNvSpPr txBox="1"/>
          <p:nvPr/>
        </p:nvSpPr>
        <p:spPr>
          <a:xfrm>
            <a:off x="7740625" y="2624700"/>
            <a:ext cx="109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View Bus Ticket Details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pper Market Newsletter by Slidesgo">
  <a:themeElements>
    <a:clrScheme name="Simple Light">
      <a:dk1>
        <a:srgbClr val="414141"/>
      </a:dk1>
      <a:lt1>
        <a:srgbClr val="EEBDA9"/>
      </a:lt1>
      <a:dk2>
        <a:srgbClr val="252525"/>
      </a:dk2>
      <a:lt2>
        <a:srgbClr val="1D1D1D"/>
      </a:lt2>
      <a:accent1>
        <a:srgbClr val="FFEEE7"/>
      </a:accent1>
      <a:accent2>
        <a:srgbClr val="E7E0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BD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